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1" r:id="rId5"/>
    <p:sldId id="289" r:id="rId6"/>
    <p:sldId id="290" r:id="rId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E7700"/>
    <a:srgbClr val="00586F"/>
    <a:srgbClr val="EFD9A4"/>
    <a:srgbClr val="E1B08F"/>
    <a:srgbClr val="E1AF8E"/>
    <a:srgbClr val="EAC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7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83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6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63B-CFFA-4FBC-AFB1-4DAF8B46EB2B}" type="datetimeFigureOut">
              <a:rPr lang="es-ES" smtClean="0"/>
              <a:t>8/5/26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A2D967C-D736-974E-B8BE-623189664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7A5157-39C3-40C1-6F24-080F771606C9}"/>
              </a:ext>
            </a:extLst>
          </p:cNvPr>
          <p:cNvSpPr txBox="1"/>
          <p:nvPr/>
        </p:nvSpPr>
        <p:spPr>
          <a:xfrm>
            <a:off x="4859648" y="1101091"/>
            <a:ext cx="630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Títol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ponència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: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99C483-9B9C-6117-266A-0C020B39AFCA}"/>
              </a:ext>
            </a:extLst>
          </p:cNvPr>
          <p:cNvSpPr txBox="1"/>
          <p:nvPr/>
        </p:nvSpPr>
        <p:spPr>
          <a:xfrm>
            <a:off x="4865744" y="2547079"/>
            <a:ext cx="62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Autor/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</a:rPr>
              <a:t>Filiació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FCE69D5-EDB3-8241-9C96-ECC54C7806F0}"/>
              </a:ext>
            </a:extLst>
          </p:cNvPr>
          <p:cNvCxnSpPr>
            <a:cxnSpLocks/>
          </p:cNvCxnSpPr>
          <p:nvPr/>
        </p:nvCxnSpPr>
        <p:spPr>
          <a:xfrm>
            <a:off x="4959457" y="1942388"/>
            <a:ext cx="383583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160EBCB-96F6-C544-8E0A-3EFEAE9B64C8}"/>
              </a:ext>
            </a:extLst>
          </p:cNvPr>
          <p:cNvCxnSpPr>
            <a:cxnSpLocks/>
          </p:cNvCxnSpPr>
          <p:nvPr/>
        </p:nvCxnSpPr>
        <p:spPr>
          <a:xfrm>
            <a:off x="4959457" y="3337235"/>
            <a:ext cx="379708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0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470822-857C-6E4E-B28A-A71FEB627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8F013B-42DA-4446-9BE5-DE8ED1AF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25"/>
            <a:ext cx="914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DBC593C00EA64A904DB95F8A6A9A0A" ma:contentTypeVersion="13" ma:contentTypeDescription="Crear nuevo documento." ma:contentTypeScope="" ma:versionID="5d3459a18847a6bfd16d3a436a22a01f">
  <xsd:schema xmlns:xsd="http://www.w3.org/2001/XMLSchema" xmlns:xs="http://www.w3.org/2001/XMLSchema" xmlns:p="http://schemas.microsoft.com/office/2006/metadata/properties" xmlns:ns2="7b866256-1996-4ab0-96d9-2c0c0ed40a58" xmlns:ns3="bb5a8551-1849-47f2-907c-c82b4b99eef5" targetNamespace="http://schemas.microsoft.com/office/2006/metadata/properties" ma:root="true" ma:fieldsID="538fd9965b426e1db60f9e3777e47965" ns2:_="" ns3:_="">
    <xsd:import namespace="7b866256-1996-4ab0-96d9-2c0c0ed40a58"/>
    <xsd:import namespace="bb5a8551-1849-47f2-907c-c82b4b99ee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66256-1996-4ab0-96d9-2c0c0ed40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a8551-1849-47f2-907c-c82b4b99e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85DDE-1E34-4C72-819B-BC068D9C57F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b5a8551-1849-47f2-907c-c82b4b99eef5"/>
    <ds:schemaRef ds:uri="7b866256-1996-4ab0-96d9-2c0c0ed40a5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50EF73-7B80-4113-8036-8194904F7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66256-1996-4ab0-96d9-2c0c0ed40a58"/>
    <ds:schemaRef ds:uri="bb5a8551-1849-47f2-907c-c82b4b99e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B59B2-48D6-4EAE-BD45-EB314F21F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7</Words>
  <Application>Microsoft Macintosh PowerPoint</Application>
  <PresentationFormat>Presentación en pantalla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Jacob</dc:creator>
  <cp:lastModifiedBy>Sergi Guillén</cp:lastModifiedBy>
  <cp:revision>25</cp:revision>
  <dcterms:created xsi:type="dcterms:W3CDTF">2020-02-24T14:35:41Z</dcterms:created>
  <dcterms:modified xsi:type="dcterms:W3CDTF">2026-05-08T09:06:28Z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0x010100E0DBC593C00EA64A904DB95F8A6A9A0A</vt:lpwstr>
  </property>
</Properties>
</file>