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</p:sldIdLst>
  <p:sldSz cx="28800425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41"/>
    <p:restoredTop sz="94672"/>
  </p:normalViewPr>
  <p:slideViewPr>
    <p:cSldViewPr snapToGrid="0">
      <p:cViewPr varScale="1">
        <p:scale>
          <a:sx n="29" d="100"/>
          <a:sy n="29" d="100"/>
        </p:scale>
        <p:origin x="5424" y="3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0032" y="7070108"/>
            <a:ext cx="24480361" cy="15040222"/>
          </a:xfrm>
        </p:spPr>
        <p:txBody>
          <a:bodyPr anchor="b"/>
          <a:lstStyle>
            <a:lvl1pPr algn="ctr">
              <a:defRPr sz="18898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00053" y="22690338"/>
            <a:ext cx="21600319" cy="10430151"/>
          </a:xfrm>
        </p:spPr>
        <p:txBody>
          <a:bodyPr/>
          <a:lstStyle>
            <a:lvl1pPr marL="0" indent="0" algn="ctr">
              <a:buNone/>
              <a:defRPr sz="7559"/>
            </a:lvl1pPr>
            <a:lvl2pPr marL="1440043" indent="0" algn="ctr">
              <a:buNone/>
              <a:defRPr sz="6299"/>
            </a:lvl2pPr>
            <a:lvl3pPr marL="2880086" indent="0" algn="ctr">
              <a:buNone/>
              <a:defRPr sz="5669"/>
            </a:lvl3pPr>
            <a:lvl4pPr marL="4320129" indent="0" algn="ctr">
              <a:buNone/>
              <a:defRPr sz="5040"/>
            </a:lvl4pPr>
            <a:lvl5pPr marL="5760171" indent="0" algn="ctr">
              <a:buNone/>
              <a:defRPr sz="5040"/>
            </a:lvl5pPr>
            <a:lvl6pPr marL="7200214" indent="0" algn="ctr">
              <a:buNone/>
              <a:defRPr sz="5040"/>
            </a:lvl6pPr>
            <a:lvl7pPr marL="8640257" indent="0" algn="ctr">
              <a:buNone/>
              <a:defRPr sz="5040"/>
            </a:lvl7pPr>
            <a:lvl8pPr marL="10080300" indent="0" algn="ctr">
              <a:buNone/>
              <a:defRPr sz="5040"/>
            </a:lvl8pPr>
            <a:lvl9pPr marL="11520343" indent="0" algn="ctr">
              <a:buNone/>
              <a:defRPr sz="504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C812A-89FE-674F-8A52-8F38B5B6BA69}" type="datetimeFigureOut">
              <a:rPr lang="es-ES" smtClean="0"/>
              <a:t>8/5/26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EC92D-B7AA-A649-96C0-BCCD909A739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16554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C812A-89FE-674F-8A52-8F38B5B6BA69}" type="datetimeFigureOut">
              <a:rPr lang="es-ES" smtClean="0"/>
              <a:t>8/5/26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EC92D-B7AA-A649-96C0-BCCD909A739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28826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610306" y="2300034"/>
            <a:ext cx="6210092" cy="3661054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0031" y="2300034"/>
            <a:ext cx="18270270" cy="36610544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C812A-89FE-674F-8A52-8F38B5B6BA69}" type="datetimeFigureOut">
              <a:rPr lang="es-ES" smtClean="0"/>
              <a:t>8/5/26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EC92D-B7AA-A649-96C0-BCCD909A739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53180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C812A-89FE-674F-8A52-8F38B5B6BA69}" type="datetimeFigureOut">
              <a:rPr lang="es-ES" smtClean="0"/>
              <a:t>8/5/26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EC92D-B7AA-A649-96C0-BCCD909A739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78853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5030" y="10770172"/>
            <a:ext cx="24840367" cy="17970262"/>
          </a:xfrm>
        </p:spPr>
        <p:txBody>
          <a:bodyPr anchor="b"/>
          <a:lstStyle>
            <a:lvl1pPr>
              <a:defRPr sz="18898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65030" y="28910440"/>
            <a:ext cx="24840367" cy="9450136"/>
          </a:xfrm>
        </p:spPr>
        <p:txBody>
          <a:bodyPr/>
          <a:lstStyle>
            <a:lvl1pPr marL="0" indent="0">
              <a:buNone/>
              <a:defRPr sz="7559">
                <a:solidFill>
                  <a:schemeClr val="tx1">
                    <a:tint val="82000"/>
                  </a:schemeClr>
                </a:solidFill>
              </a:defRPr>
            </a:lvl1pPr>
            <a:lvl2pPr marL="1440043" indent="0">
              <a:buNone/>
              <a:defRPr sz="6299">
                <a:solidFill>
                  <a:schemeClr val="tx1">
                    <a:tint val="82000"/>
                  </a:schemeClr>
                </a:solidFill>
              </a:defRPr>
            </a:lvl2pPr>
            <a:lvl3pPr marL="2880086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3pPr>
            <a:lvl4pPr marL="4320129" indent="0">
              <a:buNone/>
              <a:defRPr sz="5040">
                <a:solidFill>
                  <a:schemeClr val="tx1">
                    <a:tint val="82000"/>
                  </a:schemeClr>
                </a:solidFill>
              </a:defRPr>
            </a:lvl4pPr>
            <a:lvl5pPr marL="5760171" indent="0">
              <a:buNone/>
              <a:defRPr sz="5040">
                <a:solidFill>
                  <a:schemeClr val="tx1">
                    <a:tint val="82000"/>
                  </a:schemeClr>
                </a:solidFill>
              </a:defRPr>
            </a:lvl5pPr>
            <a:lvl6pPr marL="7200214" indent="0">
              <a:buNone/>
              <a:defRPr sz="5040">
                <a:solidFill>
                  <a:schemeClr val="tx1">
                    <a:tint val="82000"/>
                  </a:schemeClr>
                </a:solidFill>
              </a:defRPr>
            </a:lvl6pPr>
            <a:lvl7pPr marL="8640257" indent="0">
              <a:buNone/>
              <a:defRPr sz="5040">
                <a:solidFill>
                  <a:schemeClr val="tx1">
                    <a:tint val="82000"/>
                  </a:schemeClr>
                </a:solidFill>
              </a:defRPr>
            </a:lvl7pPr>
            <a:lvl8pPr marL="10080300" indent="0">
              <a:buNone/>
              <a:defRPr sz="5040">
                <a:solidFill>
                  <a:schemeClr val="tx1">
                    <a:tint val="82000"/>
                  </a:schemeClr>
                </a:solidFill>
              </a:defRPr>
            </a:lvl8pPr>
            <a:lvl9pPr marL="11520343" indent="0">
              <a:buNone/>
              <a:defRPr sz="504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C812A-89FE-674F-8A52-8F38B5B6BA69}" type="datetimeFigureOut">
              <a:rPr lang="es-ES" smtClean="0"/>
              <a:t>8/5/26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EC92D-B7AA-A649-96C0-BCCD909A739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04886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80029" y="11500170"/>
            <a:ext cx="12240181" cy="2741040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580215" y="11500170"/>
            <a:ext cx="12240181" cy="2741040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C812A-89FE-674F-8A52-8F38B5B6BA69}" type="datetimeFigureOut">
              <a:rPr lang="es-ES" smtClean="0"/>
              <a:t>8/5/26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EC92D-B7AA-A649-96C0-BCCD909A739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5491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300044"/>
            <a:ext cx="24840367" cy="835012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3784" y="10590160"/>
            <a:ext cx="12183928" cy="5190073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40043" indent="0">
              <a:buNone/>
              <a:defRPr sz="6299" b="1"/>
            </a:lvl2pPr>
            <a:lvl3pPr marL="2880086" indent="0">
              <a:buNone/>
              <a:defRPr sz="5669" b="1"/>
            </a:lvl3pPr>
            <a:lvl4pPr marL="4320129" indent="0">
              <a:buNone/>
              <a:defRPr sz="5040" b="1"/>
            </a:lvl4pPr>
            <a:lvl5pPr marL="5760171" indent="0">
              <a:buNone/>
              <a:defRPr sz="5040" b="1"/>
            </a:lvl5pPr>
            <a:lvl6pPr marL="7200214" indent="0">
              <a:buNone/>
              <a:defRPr sz="5040" b="1"/>
            </a:lvl6pPr>
            <a:lvl7pPr marL="8640257" indent="0">
              <a:buNone/>
              <a:defRPr sz="5040" b="1"/>
            </a:lvl7pPr>
            <a:lvl8pPr marL="10080300" indent="0">
              <a:buNone/>
              <a:defRPr sz="5040" b="1"/>
            </a:lvl8pPr>
            <a:lvl9pPr marL="11520343" indent="0">
              <a:buNone/>
              <a:defRPr sz="504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83784" y="15780233"/>
            <a:ext cx="12183928" cy="2321034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580217" y="10590160"/>
            <a:ext cx="12243932" cy="5190073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40043" indent="0">
              <a:buNone/>
              <a:defRPr sz="6299" b="1"/>
            </a:lvl2pPr>
            <a:lvl3pPr marL="2880086" indent="0">
              <a:buNone/>
              <a:defRPr sz="5669" b="1"/>
            </a:lvl3pPr>
            <a:lvl4pPr marL="4320129" indent="0">
              <a:buNone/>
              <a:defRPr sz="5040" b="1"/>
            </a:lvl4pPr>
            <a:lvl5pPr marL="5760171" indent="0">
              <a:buNone/>
              <a:defRPr sz="5040" b="1"/>
            </a:lvl5pPr>
            <a:lvl6pPr marL="7200214" indent="0">
              <a:buNone/>
              <a:defRPr sz="5040" b="1"/>
            </a:lvl6pPr>
            <a:lvl7pPr marL="8640257" indent="0">
              <a:buNone/>
              <a:defRPr sz="5040" b="1"/>
            </a:lvl7pPr>
            <a:lvl8pPr marL="10080300" indent="0">
              <a:buNone/>
              <a:defRPr sz="5040" b="1"/>
            </a:lvl8pPr>
            <a:lvl9pPr marL="11520343" indent="0">
              <a:buNone/>
              <a:defRPr sz="504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580217" y="15780233"/>
            <a:ext cx="12243932" cy="2321034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C812A-89FE-674F-8A52-8F38B5B6BA69}" type="datetimeFigureOut">
              <a:rPr lang="es-ES" smtClean="0"/>
              <a:t>8/5/26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EC92D-B7AA-A649-96C0-BCCD909A739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152084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C812A-89FE-674F-8A52-8F38B5B6BA69}" type="datetimeFigureOut">
              <a:rPr lang="es-ES" smtClean="0"/>
              <a:t>8/5/26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EC92D-B7AA-A649-96C0-BCCD909A739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2358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C812A-89FE-674F-8A52-8F38B5B6BA69}" type="datetimeFigureOut">
              <a:rPr lang="es-ES" smtClean="0"/>
              <a:t>8/5/26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EC92D-B7AA-A649-96C0-BCCD909A739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69920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880042"/>
            <a:ext cx="9288887" cy="10080149"/>
          </a:xfrm>
        </p:spPr>
        <p:txBody>
          <a:bodyPr anchor="b"/>
          <a:lstStyle>
            <a:lvl1pPr>
              <a:defRPr sz="1007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43932" y="6220102"/>
            <a:ext cx="14580215" cy="30700453"/>
          </a:xfrm>
        </p:spPr>
        <p:txBody>
          <a:bodyPr/>
          <a:lstStyle>
            <a:lvl1pPr>
              <a:defRPr sz="10079"/>
            </a:lvl1pPr>
            <a:lvl2pPr>
              <a:defRPr sz="8819"/>
            </a:lvl2pPr>
            <a:lvl3pPr>
              <a:defRPr sz="7559"/>
            </a:lvl3pPr>
            <a:lvl4pPr>
              <a:defRPr sz="6299"/>
            </a:lvl4pPr>
            <a:lvl5pPr>
              <a:defRPr sz="6299"/>
            </a:lvl5pPr>
            <a:lvl6pPr>
              <a:defRPr sz="6299"/>
            </a:lvl6pPr>
            <a:lvl7pPr>
              <a:defRPr sz="6299"/>
            </a:lvl7pPr>
            <a:lvl8pPr>
              <a:defRPr sz="6299"/>
            </a:lvl8pPr>
            <a:lvl9pPr>
              <a:defRPr sz="6299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780" y="12960191"/>
            <a:ext cx="9288887" cy="24010358"/>
          </a:xfrm>
        </p:spPr>
        <p:txBody>
          <a:bodyPr/>
          <a:lstStyle>
            <a:lvl1pPr marL="0" indent="0">
              <a:buNone/>
              <a:defRPr sz="5040"/>
            </a:lvl1pPr>
            <a:lvl2pPr marL="1440043" indent="0">
              <a:buNone/>
              <a:defRPr sz="4410"/>
            </a:lvl2pPr>
            <a:lvl3pPr marL="2880086" indent="0">
              <a:buNone/>
              <a:defRPr sz="3780"/>
            </a:lvl3pPr>
            <a:lvl4pPr marL="4320129" indent="0">
              <a:buNone/>
              <a:defRPr sz="3150"/>
            </a:lvl4pPr>
            <a:lvl5pPr marL="5760171" indent="0">
              <a:buNone/>
              <a:defRPr sz="3150"/>
            </a:lvl5pPr>
            <a:lvl6pPr marL="7200214" indent="0">
              <a:buNone/>
              <a:defRPr sz="3150"/>
            </a:lvl6pPr>
            <a:lvl7pPr marL="8640257" indent="0">
              <a:buNone/>
              <a:defRPr sz="3150"/>
            </a:lvl7pPr>
            <a:lvl8pPr marL="10080300" indent="0">
              <a:buNone/>
              <a:defRPr sz="3150"/>
            </a:lvl8pPr>
            <a:lvl9pPr marL="11520343" indent="0">
              <a:buNone/>
              <a:defRPr sz="31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C812A-89FE-674F-8A52-8F38B5B6BA69}" type="datetimeFigureOut">
              <a:rPr lang="es-ES" smtClean="0"/>
              <a:t>8/5/26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EC92D-B7AA-A649-96C0-BCCD909A739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67367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880042"/>
            <a:ext cx="9288887" cy="10080149"/>
          </a:xfrm>
        </p:spPr>
        <p:txBody>
          <a:bodyPr anchor="b"/>
          <a:lstStyle>
            <a:lvl1pPr>
              <a:defRPr sz="1007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243932" y="6220102"/>
            <a:ext cx="14580215" cy="30700453"/>
          </a:xfrm>
        </p:spPr>
        <p:txBody>
          <a:bodyPr anchor="t"/>
          <a:lstStyle>
            <a:lvl1pPr marL="0" indent="0">
              <a:buNone/>
              <a:defRPr sz="10079"/>
            </a:lvl1pPr>
            <a:lvl2pPr marL="1440043" indent="0">
              <a:buNone/>
              <a:defRPr sz="8819"/>
            </a:lvl2pPr>
            <a:lvl3pPr marL="2880086" indent="0">
              <a:buNone/>
              <a:defRPr sz="7559"/>
            </a:lvl3pPr>
            <a:lvl4pPr marL="4320129" indent="0">
              <a:buNone/>
              <a:defRPr sz="6299"/>
            </a:lvl4pPr>
            <a:lvl5pPr marL="5760171" indent="0">
              <a:buNone/>
              <a:defRPr sz="6299"/>
            </a:lvl5pPr>
            <a:lvl6pPr marL="7200214" indent="0">
              <a:buNone/>
              <a:defRPr sz="6299"/>
            </a:lvl6pPr>
            <a:lvl7pPr marL="8640257" indent="0">
              <a:buNone/>
              <a:defRPr sz="6299"/>
            </a:lvl7pPr>
            <a:lvl8pPr marL="10080300" indent="0">
              <a:buNone/>
              <a:defRPr sz="6299"/>
            </a:lvl8pPr>
            <a:lvl9pPr marL="11520343" indent="0">
              <a:buNone/>
              <a:defRPr sz="6299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780" y="12960191"/>
            <a:ext cx="9288887" cy="24010358"/>
          </a:xfrm>
        </p:spPr>
        <p:txBody>
          <a:bodyPr/>
          <a:lstStyle>
            <a:lvl1pPr marL="0" indent="0">
              <a:buNone/>
              <a:defRPr sz="5040"/>
            </a:lvl1pPr>
            <a:lvl2pPr marL="1440043" indent="0">
              <a:buNone/>
              <a:defRPr sz="4410"/>
            </a:lvl2pPr>
            <a:lvl3pPr marL="2880086" indent="0">
              <a:buNone/>
              <a:defRPr sz="3780"/>
            </a:lvl3pPr>
            <a:lvl4pPr marL="4320129" indent="0">
              <a:buNone/>
              <a:defRPr sz="3150"/>
            </a:lvl4pPr>
            <a:lvl5pPr marL="5760171" indent="0">
              <a:buNone/>
              <a:defRPr sz="3150"/>
            </a:lvl5pPr>
            <a:lvl6pPr marL="7200214" indent="0">
              <a:buNone/>
              <a:defRPr sz="3150"/>
            </a:lvl6pPr>
            <a:lvl7pPr marL="8640257" indent="0">
              <a:buNone/>
              <a:defRPr sz="3150"/>
            </a:lvl7pPr>
            <a:lvl8pPr marL="10080300" indent="0">
              <a:buNone/>
              <a:defRPr sz="3150"/>
            </a:lvl8pPr>
            <a:lvl9pPr marL="11520343" indent="0">
              <a:buNone/>
              <a:defRPr sz="31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C812A-89FE-674F-8A52-8F38B5B6BA69}" type="datetimeFigureOut">
              <a:rPr lang="es-ES" smtClean="0"/>
              <a:t>8/5/26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EC92D-B7AA-A649-96C0-BCCD909A739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43983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80029" y="2300044"/>
            <a:ext cx="24840367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029" y="11500170"/>
            <a:ext cx="24840367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029" y="40040601"/>
            <a:ext cx="6480096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39C812A-89FE-674F-8A52-8F38B5B6BA69}" type="datetimeFigureOut">
              <a:rPr lang="es-ES" smtClean="0"/>
              <a:t>8/5/26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540141" y="40040601"/>
            <a:ext cx="9720143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340300" y="40040601"/>
            <a:ext cx="6480096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51EC92D-B7AA-A649-96C0-BCCD909A739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49618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2880086" rtl="0" eaLnBrk="1" latinLnBrk="0" hangingPunct="1">
        <a:lnSpc>
          <a:spcPct val="90000"/>
        </a:lnSpc>
        <a:spcBef>
          <a:spcPct val="0"/>
        </a:spcBef>
        <a:buNone/>
        <a:defRPr sz="1385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20021" indent="-720021" algn="l" defTabSz="2880086" rtl="0" eaLnBrk="1" latinLnBrk="0" hangingPunct="1">
        <a:lnSpc>
          <a:spcPct val="90000"/>
        </a:lnSpc>
        <a:spcBef>
          <a:spcPts val="3150"/>
        </a:spcBef>
        <a:buFont typeface="Arial" panose="020B0604020202020204" pitchFamily="34" charset="0"/>
        <a:buChar char="•"/>
        <a:defRPr sz="8819" kern="1200">
          <a:solidFill>
            <a:schemeClr val="tx1"/>
          </a:solidFill>
          <a:latin typeface="+mn-lt"/>
          <a:ea typeface="+mn-ea"/>
          <a:cs typeface="+mn-cs"/>
        </a:defRPr>
      </a:lvl1pPr>
      <a:lvl2pPr marL="2160064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7559" kern="1200">
          <a:solidFill>
            <a:schemeClr val="tx1"/>
          </a:solidFill>
          <a:latin typeface="+mn-lt"/>
          <a:ea typeface="+mn-ea"/>
          <a:cs typeface="+mn-cs"/>
        </a:defRPr>
      </a:lvl2pPr>
      <a:lvl3pPr marL="3600107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6299" kern="1200">
          <a:solidFill>
            <a:schemeClr val="tx1"/>
          </a:solidFill>
          <a:latin typeface="+mn-lt"/>
          <a:ea typeface="+mn-ea"/>
          <a:cs typeface="+mn-cs"/>
        </a:defRPr>
      </a:lvl3pPr>
      <a:lvl4pPr marL="5040150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6480193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920236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9360278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800321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2240364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1pPr>
      <a:lvl2pPr marL="1440043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2pPr>
      <a:lvl3pPr marL="2880086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3pPr>
      <a:lvl4pPr marL="4320129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5760171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200214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8640257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080300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1520343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ítulo 1">
            <a:extLst>
              <a:ext uri="{FF2B5EF4-FFF2-40B4-BE49-F238E27FC236}">
                <a16:creationId xmlns:a16="http://schemas.microsoft.com/office/drawing/2014/main" id="{53E6A36F-F7FA-B847-94FB-0B07797165E8}"/>
              </a:ext>
            </a:extLst>
          </p:cNvPr>
          <p:cNvSpPr txBox="1">
            <a:spLocks/>
          </p:cNvSpPr>
          <p:nvPr/>
        </p:nvSpPr>
        <p:spPr>
          <a:xfrm>
            <a:off x="4071887" y="3210222"/>
            <a:ext cx="20656650" cy="1085253"/>
          </a:xfrm>
          <a:prstGeom prst="rect">
            <a:avLst/>
          </a:prstGeom>
        </p:spPr>
        <p:txBody>
          <a:bodyPr vert="horz" lIns="162013" tIns="81006" rIns="162013" bIns="81006" rtlCol="0" anchor="t">
            <a:normAutofit fontScale="97500" lnSpcReduction="10000"/>
          </a:bodyPr>
          <a:lstStyle>
            <a:lvl1pPr algn="ctr" defTabSz="13716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9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" sz="7087" b="1" dirty="0">
                <a:solidFill>
                  <a:schemeClr val="accent2">
                    <a:lumMod val="75000"/>
                  </a:schemeClr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ESTUDIS D’INVESTIGACIÓ</a:t>
            </a:r>
          </a:p>
        </p:txBody>
      </p:sp>
      <p:sp>
        <p:nvSpPr>
          <p:cNvPr id="79" name="Subtítulo 2">
            <a:extLst>
              <a:ext uri="{FF2B5EF4-FFF2-40B4-BE49-F238E27FC236}">
                <a16:creationId xmlns:a16="http://schemas.microsoft.com/office/drawing/2014/main" id="{8E4EBBE3-9BF5-7BB7-28D7-37E949DECB1F}"/>
              </a:ext>
            </a:extLst>
          </p:cNvPr>
          <p:cNvSpPr txBox="1">
            <a:spLocks/>
          </p:cNvSpPr>
          <p:nvPr/>
        </p:nvSpPr>
        <p:spPr>
          <a:xfrm>
            <a:off x="2223754" y="9801976"/>
            <a:ext cx="11287612" cy="9072726"/>
          </a:xfrm>
          <a:prstGeom prst="rect">
            <a:avLst/>
          </a:prstGeom>
          <a:ln>
            <a:solidFill>
              <a:schemeClr val="accent2">
                <a:lumMod val="75000"/>
              </a:schemeClr>
            </a:solidFill>
          </a:ln>
        </p:spPr>
        <p:txBody>
          <a:bodyPr vert="horz" lIns="162013" tIns="81006" rIns="162013" bIns="81006" rtlCol="0">
            <a:normAutofit/>
          </a:bodyPr>
          <a:lstStyle>
            <a:lvl1pPr marL="0" indent="0" algn="ctr" defTabSz="1371600" rtl="0" eaLnBrk="1" latinLnBrk="0" hangingPunct="1">
              <a:lnSpc>
                <a:spcPct val="90000"/>
              </a:lnSpc>
              <a:spcBef>
                <a:spcPts val="1500"/>
              </a:spcBef>
              <a:buFont typeface="Arial" panose="020B0604020202020204" pitchFamily="34" charset="0"/>
              <a:buNone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716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0574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7432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4290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1148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8006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4864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ES" sz="2835" dirty="0" err="1"/>
              <a:t>Escrigui</a:t>
            </a:r>
            <a:r>
              <a:rPr lang="es-ES" sz="2835" dirty="0"/>
              <a:t> aquí:</a:t>
            </a:r>
          </a:p>
        </p:txBody>
      </p:sp>
      <p:sp>
        <p:nvSpPr>
          <p:cNvPr id="80" name="Título 1">
            <a:extLst>
              <a:ext uri="{FF2B5EF4-FFF2-40B4-BE49-F238E27FC236}">
                <a16:creationId xmlns:a16="http://schemas.microsoft.com/office/drawing/2014/main" id="{060DB15F-D4BF-F768-F3B9-B919C9F22EF9}"/>
              </a:ext>
            </a:extLst>
          </p:cNvPr>
          <p:cNvSpPr txBox="1">
            <a:spLocks/>
          </p:cNvSpPr>
          <p:nvPr/>
        </p:nvSpPr>
        <p:spPr>
          <a:xfrm>
            <a:off x="2313428" y="5411650"/>
            <a:ext cx="24274509" cy="574294"/>
          </a:xfrm>
          <a:prstGeom prst="rect">
            <a:avLst/>
          </a:prstGeom>
        </p:spPr>
        <p:txBody>
          <a:bodyPr vert="horz" lIns="162013" tIns="81006" rIns="162013" bIns="81006" rtlCol="0" anchor="t">
            <a:normAutofit fontScale="82500" lnSpcReduction="20000"/>
          </a:bodyPr>
          <a:lstStyle>
            <a:lvl1pPr algn="ctr" defTabSz="13716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9000" kern="1200">
                <a:solidFill>
                  <a:srgbClr val="16365D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" sz="4252" b="1" dirty="0" err="1">
                <a:solidFill>
                  <a:schemeClr val="accent2">
                    <a:lumMod val="75000"/>
                  </a:schemeClr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Títol</a:t>
            </a:r>
            <a:r>
              <a:rPr lang="es-ES" sz="4252" b="1" dirty="0">
                <a:solidFill>
                  <a:schemeClr val="accent2">
                    <a:lumMod val="75000"/>
                  </a:schemeClr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:</a:t>
            </a:r>
            <a:endParaRPr lang="es-ES" sz="4252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81" name="Título 1">
            <a:extLst>
              <a:ext uri="{FF2B5EF4-FFF2-40B4-BE49-F238E27FC236}">
                <a16:creationId xmlns:a16="http://schemas.microsoft.com/office/drawing/2014/main" id="{17D58C0F-6436-00D4-E961-6A3A5A2228DF}"/>
              </a:ext>
            </a:extLst>
          </p:cNvPr>
          <p:cNvSpPr txBox="1">
            <a:spLocks/>
          </p:cNvSpPr>
          <p:nvPr/>
        </p:nvSpPr>
        <p:spPr>
          <a:xfrm>
            <a:off x="2313428" y="6541477"/>
            <a:ext cx="24274509" cy="574294"/>
          </a:xfrm>
          <a:prstGeom prst="rect">
            <a:avLst/>
          </a:prstGeom>
        </p:spPr>
        <p:txBody>
          <a:bodyPr vert="horz" lIns="162013" tIns="81006" rIns="162013" bIns="81006" rtlCol="0" anchor="t">
            <a:normAutofit fontScale="82500" lnSpcReduction="20000"/>
          </a:bodyPr>
          <a:lstStyle>
            <a:lvl1pPr algn="ctr" defTabSz="13716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9000" kern="1200">
                <a:solidFill>
                  <a:srgbClr val="16365D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" sz="4252" b="1" dirty="0" err="1">
                <a:solidFill>
                  <a:schemeClr val="accent2">
                    <a:lumMod val="75000"/>
                  </a:schemeClr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Autors</a:t>
            </a:r>
            <a:r>
              <a:rPr lang="es-ES" sz="4252" b="1" dirty="0">
                <a:solidFill>
                  <a:schemeClr val="accent2">
                    <a:lumMod val="75000"/>
                  </a:schemeClr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:</a:t>
            </a:r>
          </a:p>
        </p:txBody>
      </p:sp>
      <p:sp>
        <p:nvSpPr>
          <p:cNvPr id="82" name="Título 1">
            <a:extLst>
              <a:ext uri="{FF2B5EF4-FFF2-40B4-BE49-F238E27FC236}">
                <a16:creationId xmlns:a16="http://schemas.microsoft.com/office/drawing/2014/main" id="{6B0DC2B3-BBDA-9FE1-7CEF-93052D05043E}"/>
              </a:ext>
            </a:extLst>
          </p:cNvPr>
          <p:cNvSpPr txBox="1">
            <a:spLocks/>
          </p:cNvSpPr>
          <p:nvPr/>
        </p:nvSpPr>
        <p:spPr>
          <a:xfrm>
            <a:off x="2313428" y="7671305"/>
            <a:ext cx="24274509" cy="574294"/>
          </a:xfrm>
          <a:prstGeom prst="rect">
            <a:avLst/>
          </a:prstGeom>
        </p:spPr>
        <p:txBody>
          <a:bodyPr vert="horz" lIns="162013" tIns="81006" rIns="162013" bIns="81006" rtlCol="0" anchor="t">
            <a:normAutofit fontScale="82500" lnSpcReduction="20000"/>
          </a:bodyPr>
          <a:lstStyle>
            <a:lvl1pPr algn="ctr" defTabSz="13716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9000" kern="1200">
                <a:solidFill>
                  <a:srgbClr val="16365D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" sz="4252" b="1" dirty="0">
                <a:solidFill>
                  <a:schemeClr val="accent2">
                    <a:lumMod val="75000"/>
                  </a:schemeClr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Centre de </a:t>
            </a:r>
            <a:r>
              <a:rPr lang="es-ES" sz="4252" b="1" dirty="0" err="1">
                <a:solidFill>
                  <a:schemeClr val="accent2">
                    <a:lumMod val="75000"/>
                  </a:schemeClr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treball</a:t>
            </a:r>
            <a:r>
              <a:rPr lang="es-ES" sz="4252" b="1" dirty="0">
                <a:solidFill>
                  <a:schemeClr val="accent2">
                    <a:lumMod val="75000"/>
                  </a:schemeClr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:</a:t>
            </a:r>
            <a:endParaRPr lang="es-ES" sz="4252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83" name="Título 1">
            <a:extLst>
              <a:ext uri="{FF2B5EF4-FFF2-40B4-BE49-F238E27FC236}">
                <a16:creationId xmlns:a16="http://schemas.microsoft.com/office/drawing/2014/main" id="{70759D1C-F4A0-C8BD-B2AD-F64B99E4CBF6}"/>
              </a:ext>
            </a:extLst>
          </p:cNvPr>
          <p:cNvSpPr txBox="1">
            <a:spLocks/>
          </p:cNvSpPr>
          <p:nvPr/>
        </p:nvSpPr>
        <p:spPr>
          <a:xfrm>
            <a:off x="2223754" y="9049277"/>
            <a:ext cx="11287612" cy="752699"/>
          </a:xfrm>
          <a:prstGeom prst="rect">
            <a:avLst/>
          </a:prstGeom>
        </p:spPr>
        <p:txBody>
          <a:bodyPr vert="horz" lIns="162013" tIns="81006" rIns="162013" bIns="81006" rtlCol="0" anchor="t">
            <a:normAutofit fontScale="97500"/>
          </a:bodyPr>
          <a:lstStyle>
            <a:lvl1pPr algn="ctr" defTabSz="13716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9000" kern="1200">
                <a:solidFill>
                  <a:srgbClr val="16365D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" sz="3544" b="1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Objetiu</a:t>
            </a:r>
            <a:r>
              <a:rPr lang="es-ES" sz="3544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84" name="Subtítulo 2">
            <a:extLst>
              <a:ext uri="{FF2B5EF4-FFF2-40B4-BE49-F238E27FC236}">
                <a16:creationId xmlns:a16="http://schemas.microsoft.com/office/drawing/2014/main" id="{E79F0BF7-E6CB-1B26-5E1B-82F14A795158}"/>
              </a:ext>
            </a:extLst>
          </p:cNvPr>
          <p:cNvSpPr txBox="1">
            <a:spLocks/>
          </p:cNvSpPr>
          <p:nvPr/>
        </p:nvSpPr>
        <p:spPr>
          <a:xfrm>
            <a:off x="14568643" y="9801976"/>
            <a:ext cx="11878617" cy="9072726"/>
          </a:xfrm>
          <a:prstGeom prst="rect">
            <a:avLst/>
          </a:prstGeom>
          <a:ln>
            <a:solidFill>
              <a:schemeClr val="accent2">
                <a:lumMod val="75000"/>
              </a:schemeClr>
            </a:solidFill>
          </a:ln>
        </p:spPr>
        <p:txBody>
          <a:bodyPr vert="horz" lIns="162013" tIns="81006" rIns="162013" bIns="81006" rtlCol="0">
            <a:normAutofit/>
          </a:bodyPr>
          <a:lstStyle>
            <a:lvl1pPr marL="0" indent="0" algn="ctr" defTabSz="1371600" rtl="0" eaLnBrk="1" latinLnBrk="0" hangingPunct="1">
              <a:lnSpc>
                <a:spcPct val="90000"/>
              </a:lnSpc>
              <a:spcBef>
                <a:spcPts val="1500"/>
              </a:spcBef>
              <a:buFont typeface="Arial" panose="020B0604020202020204" pitchFamily="34" charset="0"/>
              <a:buNone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716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0574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7432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4290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1148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8006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4864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ES" sz="2835" dirty="0" err="1"/>
              <a:t>Escrigui</a:t>
            </a:r>
            <a:r>
              <a:rPr lang="es-ES" sz="2835" dirty="0"/>
              <a:t> aquí:</a:t>
            </a:r>
          </a:p>
        </p:txBody>
      </p:sp>
      <p:sp>
        <p:nvSpPr>
          <p:cNvPr id="85" name="Título 1">
            <a:extLst>
              <a:ext uri="{FF2B5EF4-FFF2-40B4-BE49-F238E27FC236}">
                <a16:creationId xmlns:a16="http://schemas.microsoft.com/office/drawing/2014/main" id="{E427CEBB-77FA-D11C-4053-4F66D1BB3AAA}"/>
              </a:ext>
            </a:extLst>
          </p:cNvPr>
          <p:cNvSpPr txBox="1">
            <a:spLocks/>
          </p:cNvSpPr>
          <p:nvPr/>
        </p:nvSpPr>
        <p:spPr>
          <a:xfrm>
            <a:off x="14568644" y="9049277"/>
            <a:ext cx="11287612" cy="752699"/>
          </a:xfrm>
          <a:prstGeom prst="rect">
            <a:avLst/>
          </a:prstGeom>
        </p:spPr>
        <p:txBody>
          <a:bodyPr vert="horz" lIns="162013" tIns="81006" rIns="162013" bIns="81006" rtlCol="0" anchor="t">
            <a:normAutofit fontScale="97500"/>
          </a:bodyPr>
          <a:lstStyle>
            <a:lvl1pPr algn="ctr" defTabSz="13716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9000" kern="1200">
                <a:solidFill>
                  <a:srgbClr val="16365D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" sz="3544" b="1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Disseny</a:t>
            </a:r>
            <a:r>
              <a:rPr lang="es-ES" sz="3544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86" name="Subtítulo 2">
            <a:extLst>
              <a:ext uri="{FF2B5EF4-FFF2-40B4-BE49-F238E27FC236}">
                <a16:creationId xmlns:a16="http://schemas.microsoft.com/office/drawing/2014/main" id="{5A4976A3-542E-0A4B-2481-13DC1CB14285}"/>
              </a:ext>
            </a:extLst>
          </p:cNvPr>
          <p:cNvSpPr txBox="1">
            <a:spLocks/>
          </p:cNvSpPr>
          <p:nvPr/>
        </p:nvSpPr>
        <p:spPr>
          <a:xfrm>
            <a:off x="2223754" y="20322206"/>
            <a:ext cx="11287612" cy="9072726"/>
          </a:xfrm>
          <a:prstGeom prst="rect">
            <a:avLst/>
          </a:prstGeom>
          <a:ln>
            <a:solidFill>
              <a:schemeClr val="accent2">
                <a:lumMod val="75000"/>
              </a:schemeClr>
            </a:solidFill>
          </a:ln>
        </p:spPr>
        <p:txBody>
          <a:bodyPr vert="horz" lIns="162013" tIns="81006" rIns="162013" bIns="81006" rtlCol="0">
            <a:normAutofit/>
          </a:bodyPr>
          <a:lstStyle>
            <a:lvl1pPr marL="0" indent="0" algn="ctr" defTabSz="1371600" rtl="0" eaLnBrk="1" latinLnBrk="0" hangingPunct="1">
              <a:lnSpc>
                <a:spcPct val="90000"/>
              </a:lnSpc>
              <a:spcBef>
                <a:spcPts val="1500"/>
              </a:spcBef>
              <a:buFont typeface="Arial" panose="020B0604020202020204" pitchFamily="34" charset="0"/>
              <a:buNone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716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0574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7432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4290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1148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8006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4864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ES" sz="2835" dirty="0" err="1"/>
              <a:t>Escrigui</a:t>
            </a:r>
            <a:r>
              <a:rPr lang="es-ES" sz="2835" dirty="0"/>
              <a:t> aquí:</a:t>
            </a:r>
          </a:p>
        </p:txBody>
      </p:sp>
      <p:sp>
        <p:nvSpPr>
          <p:cNvPr id="87" name="Título 1">
            <a:extLst>
              <a:ext uri="{FF2B5EF4-FFF2-40B4-BE49-F238E27FC236}">
                <a16:creationId xmlns:a16="http://schemas.microsoft.com/office/drawing/2014/main" id="{85130CD0-4B8D-23C6-9480-A80510F985D6}"/>
              </a:ext>
            </a:extLst>
          </p:cNvPr>
          <p:cNvSpPr txBox="1">
            <a:spLocks/>
          </p:cNvSpPr>
          <p:nvPr/>
        </p:nvSpPr>
        <p:spPr>
          <a:xfrm>
            <a:off x="2223754" y="19569507"/>
            <a:ext cx="11287612" cy="752699"/>
          </a:xfrm>
          <a:prstGeom prst="rect">
            <a:avLst/>
          </a:prstGeom>
        </p:spPr>
        <p:txBody>
          <a:bodyPr vert="horz" lIns="162013" tIns="81006" rIns="162013" bIns="81006" rtlCol="0" anchor="t">
            <a:normAutofit fontScale="97500"/>
          </a:bodyPr>
          <a:lstStyle>
            <a:lvl1pPr algn="ctr" defTabSz="13716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9000" kern="1200">
                <a:solidFill>
                  <a:srgbClr val="16365D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" sz="3544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Material i </a:t>
            </a:r>
            <a:r>
              <a:rPr lang="es-ES" sz="3544" b="1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mètode</a:t>
            </a:r>
            <a:r>
              <a:rPr lang="es-ES" sz="3544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88" name="Subtítulo 2">
            <a:extLst>
              <a:ext uri="{FF2B5EF4-FFF2-40B4-BE49-F238E27FC236}">
                <a16:creationId xmlns:a16="http://schemas.microsoft.com/office/drawing/2014/main" id="{7C66F0F1-B291-18EF-BD2D-F5D4C4251107}"/>
              </a:ext>
            </a:extLst>
          </p:cNvPr>
          <p:cNvSpPr txBox="1">
            <a:spLocks/>
          </p:cNvSpPr>
          <p:nvPr/>
        </p:nvSpPr>
        <p:spPr>
          <a:xfrm>
            <a:off x="14568643" y="20322206"/>
            <a:ext cx="11878617" cy="9072726"/>
          </a:xfrm>
          <a:prstGeom prst="rect">
            <a:avLst/>
          </a:prstGeom>
          <a:ln>
            <a:solidFill>
              <a:schemeClr val="accent2">
                <a:lumMod val="75000"/>
              </a:schemeClr>
            </a:solidFill>
          </a:ln>
        </p:spPr>
        <p:txBody>
          <a:bodyPr vert="horz" lIns="162013" tIns="81006" rIns="162013" bIns="81006" rtlCol="0">
            <a:normAutofit/>
          </a:bodyPr>
          <a:lstStyle>
            <a:lvl1pPr marL="0" indent="0" algn="ctr" defTabSz="1371600" rtl="0" eaLnBrk="1" latinLnBrk="0" hangingPunct="1">
              <a:lnSpc>
                <a:spcPct val="90000"/>
              </a:lnSpc>
              <a:spcBef>
                <a:spcPts val="1500"/>
              </a:spcBef>
              <a:buFont typeface="Arial" panose="020B0604020202020204" pitchFamily="34" charset="0"/>
              <a:buNone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716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0574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7432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4290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1148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8006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4864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ES" sz="2835" dirty="0" err="1"/>
              <a:t>Escrigui</a:t>
            </a:r>
            <a:r>
              <a:rPr lang="es-ES" sz="2835" dirty="0"/>
              <a:t> aquí:</a:t>
            </a:r>
          </a:p>
        </p:txBody>
      </p:sp>
      <p:sp>
        <p:nvSpPr>
          <p:cNvPr id="89" name="Título 1">
            <a:extLst>
              <a:ext uri="{FF2B5EF4-FFF2-40B4-BE49-F238E27FC236}">
                <a16:creationId xmlns:a16="http://schemas.microsoft.com/office/drawing/2014/main" id="{195FDB52-50BE-5FB7-8B3A-EEECFC241720}"/>
              </a:ext>
            </a:extLst>
          </p:cNvPr>
          <p:cNvSpPr txBox="1">
            <a:spLocks/>
          </p:cNvSpPr>
          <p:nvPr/>
        </p:nvSpPr>
        <p:spPr>
          <a:xfrm>
            <a:off x="14568644" y="19569507"/>
            <a:ext cx="11287612" cy="752699"/>
          </a:xfrm>
          <a:prstGeom prst="rect">
            <a:avLst/>
          </a:prstGeom>
        </p:spPr>
        <p:txBody>
          <a:bodyPr vert="horz" lIns="162013" tIns="81006" rIns="162013" bIns="81006" rtlCol="0" anchor="t">
            <a:normAutofit fontScale="97500"/>
          </a:bodyPr>
          <a:lstStyle>
            <a:lvl1pPr algn="ctr" defTabSz="13716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9000" kern="1200">
                <a:solidFill>
                  <a:srgbClr val="16365D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" sz="3544" b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Resultats</a:t>
            </a:r>
            <a:r>
              <a:rPr lang="es-ES" sz="3544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90" name="Subtítulo 2">
            <a:extLst>
              <a:ext uri="{FF2B5EF4-FFF2-40B4-BE49-F238E27FC236}">
                <a16:creationId xmlns:a16="http://schemas.microsoft.com/office/drawing/2014/main" id="{F598D991-A684-A31E-9B94-8919C62F22A8}"/>
              </a:ext>
            </a:extLst>
          </p:cNvPr>
          <p:cNvSpPr txBox="1">
            <a:spLocks/>
          </p:cNvSpPr>
          <p:nvPr/>
        </p:nvSpPr>
        <p:spPr>
          <a:xfrm>
            <a:off x="2153412" y="30842438"/>
            <a:ext cx="24293850" cy="9072726"/>
          </a:xfrm>
          <a:prstGeom prst="rect">
            <a:avLst/>
          </a:prstGeom>
          <a:ln>
            <a:solidFill>
              <a:schemeClr val="accent2">
                <a:lumMod val="75000"/>
              </a:schemeClr>
            </a:solidFill>
          </a:ln>
        </p:spPr>
        <p:txBody>
          <a:bodyPr vert="horz" lIns="162013" tIns="81006" rIns="162013" bIns="81006" rtlCol="0">
            <a:normAutofit/>
          </a:bodyPr>
          <a:lstStyle>
            <a:lvl1pPr marL="0" indent="0" algn="ctr" defTabSz="1371600" rtl="0" eaLnBrk="1" latinLnBrk="0" hangingPunct="1">
              <a:lnSpc>
                <a:spcPct val="90000"/>
              </a:lnSpc>
              <a:spcBef>
                <a:spcPts val="1500"/>
              </a:spcBef>
              <a:buFont typeface="Arial" panose="020B0604020202020204" pitchFamily="34" charset="0"/>
              <a:buNone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716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0574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7432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4290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1148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8006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4864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ES" sz="2835" dirty="0" err="1"/>
              <a:t>Escrigui</a:t>
            </a:r>
            <a:r>
              <a:rPr lang="es-ES" sz="2835" dirty="0"/>
              <a:t> aquí:</a:t>
            </a:r>
          </a:p>
        </p:txBody>
      </p:sp>
      <p:sp>
        <p:nvSpPr>
          <p:cNvPr id="91" name="Título 1">
            <a:extLst>
              <a:ext uri="{FF2B5EF4-FFF2-40B4-BE49-F238E27FC236}">
                <a16:creationId xmlns:a16="http://schemas.microsoft.com/office/drawing/2014/main" id="{E3771377-9E74-E269-851E-3E7AE3D9D518}"/>
              </a:ext>
            </a:extLst>
          </p:cNvPr>
          <p:cNvSpPr txBox="1">
            <a:spLocks/>
          </p:cNvSpPr>
          <p:nvPr/>
        </p:nvSpPr>
        <p:spPr>
          <a:xfrm>
            <a:off x="2153413" y="30089739"/>
            <a:ext cx="11287612" cy="752699"/>
          </a:xfrm>
          <a:prstGeom prst="rect">
            <a:avLst/>
          </a:prstGeom>
        </p:spPr>
        <p:txBody>
          <a:bodyPr vert="horz" lIns="162013" tIns="81006" rIns="162013" bIns="81006" rtlCol="0" anchor="t">
            <a:normAutofit fontScale="97500"/>
          </a:bodyPr>
          <a:lstStyle>
            <a:lvl1pPr algn="ctr" defTabSz="13716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9000" kern="1200">
                <a:solidFill>
                  <a:srgbClr val="16365D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" sz="3544" b="1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Conclusions</a:t>
            </a:r>
            <a:r>
              <a:rPr lang="es-ES" sz="3544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pic>
        <p:nvPicPr>
          <p:cNvPr id="18" name="Imagen 17">
            <a:extLst>
              <a:ext uri="{FF2B5EF4-FFF2-40B4-BE49-F238E27FC236}">
                <a16:creationId xmlns:a16="http://schemas.microsoft.com/office/drawing/2014/main" id="{A1EB3F1E-726D-1A45-A061-595D807F3D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358775"/>
            <a:ext cx="28800425" cy="2970045"/>
          </a:xfrm>
          <a:prstGeom prst="rect">
            <a:avLst/>
          </a:prstGeom>
        </p:spPr>
      </p:pic>
      <p:pic>
        <p:nvPicPr>
          <p:cNvPr id="19" name="Imagen 18">
            <a:extLst>
              <a:ext uri="{FF2B5EF4-FFF2-40B4-BE49-F238E27FC236}">
                <a16:creationId xmlns:a16="http://schemas.microsoft.com/office/drawing/2014/main" id="{2B4930B5-B266-2C44-84D6-8AFD688E68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1471541"/>
            <a:ext cx="28800424" cy="1561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371606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37</Words>
  <Application>Microsoft Macintosh PowerPoint</Application>
  <PresentationFormat>Personalizado</PresentationFormat>
  <Paragraphs>14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Arial Black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3DirectXBM</dc:creator>
  <cp:lastModifiedBy>Sergi Guillén</cp:lastModifiedBy>
  <cp:revision>6</cp:revision>
  <dcterms:created xsi:type="dcterms:W3CDTF">2025-05-07T22:22:18Z</dcterms:created>
  <dcterms:modified xsi:type="dcterms:W3CDTF">2026-05-08T09:57:00Z</dcterms:modified>
</cp:coreProperties>
</file>