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2"/>
    <p:restoredTop sz="94672"/>
  </p:normalViewPr>
  <p:slideViewPr>
    <p:cSldViewPr snapToGrid="0">
      <p:cViewPr varScale="1">
        <p:scale>
          <a:sx n="52" d="100"/>
          <a:sy n="52" d="100"/>
        </p:scale>
        <p:origin x="60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464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77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786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3091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378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062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64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96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29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9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720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143"/>
            <a:ext cx="11830050" cy="4712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40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85E757E-2D59-947E-D9FC-24F6CB7A5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499" y="1773747"/>
            <a:ext cx="11658600" cy="612516"/>
          </a:xfrm>
        </p:spPr>
        <p:txBody>
          <a:bodyPr anchor="t">
            <a:normAutofit fontScale="90000"/>
          </a:bodyPr>
          <a:lstStyle/>
          <a:p>
            <a:pPr algn="l"/>
            <a:r>
              <a:rPr lang="es-ES" sz="4000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 CLÍNIC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C267D6F9-31BD-EC26-4128-C3842D89E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1" y="5494128"/>
            <a:ext cx="13030198" cy="5120641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s-ES" sz="1600" dirty="0" err="1"/>
              <a:t>Escrigui</a:t>
            </a:r>
            <a:r>
              <a:rPr lang="es-ES" sz="1600" dirty="0"/>
              <a:t> aquí: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27DAF2F-3FB1-FEE4-1823-BA4BBB0613B0}"/>
              </a:ext>
            </a:extLst>
          </p:cNvPr>
          <p:cNvSpPr txBox="1">
            <a:spLocks/>
          </p:cNvSpPr>
          <p:nvPr/>
        </p:nvSpPr>
        <p:spPr>
          <a:xfrm>
            <a:off x="342901" y="2688147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b="1" dirty="0" err="1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Títol</a:t>
            </a: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: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44F77E6F-8837-BF4A-EF04-BAA96A4A3B61}"/>
              </a:ext>
            </a:extLst>
          </p:cNvPr>
          <p:cNvSpPr txBox="1">
            <a:spLocks/>
          </p:cNvSpPr>
          <p:nvPr/>
        </p:nvSpPr>
        <p:spPr>
          <a:xfrm>
            <a:off x="342901" y="3325821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b="1" dirty="0" err="1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Autors</a:t>
            </a: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: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68AB5EC3-3253-16DD-EE43-442FD0711935}"/>
              </a:ext>
            </a:extLst>
          </p:cNvPr>
          <p:cNvSpPr txBox="1">
            <a:spLocks/>
          </p:cNvSpPr>
          <p:nvPr/>
        </p:nvSpPr>
        <p:spPr>
          <a:xfrm>
            <a:off x="342901" y="3963495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Centre de </a:t>
            </a:r>
            <a:r>
              <a:rPr lang="es-ES" sz="2400" b="1" dirty="0" err="1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treball</a:t>
            </a: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: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498D75B-92BF-B758-0787-30370951FB74}"/>
              </a:ext>
            </a:extLst>
          </p:cNvPr>
          <p:cNvSpPr txBox="1">
            <a:spLocks/>
          </p:cNvSpPr>
          <p:nvPr/>
        </p:nvSpPr>
        <p:spPr>
          <a:xfrm>
            <a:off x="342901" y="5069305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248A1C5E-20F6-D03B-C8E3-3BC52952F6E7}"/>
              </a:ext>
            </a:extLst>
          </p:cNvPr>
          <p:cNvSpPr txBox="1">
            <a:spLocks/>
          </p:cNvSpPr>
          <p:nvPr/>
        </p:nvSpPr>
        <p:spPr>
          <a:xfrm>
            <a:off x="342901" y="11630233"/>
            <a:ext cx="13060278" cy="5120641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 dirty="0" err="1"/>
              <a:t>Escrigui</a:t>
            </a:r>
            <a:r>
              <a:rPr lang="es-ES" sz="1600" dirty="0"/>
              <a:t> aquí: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7F70CE02-95A2-5FBD-41E2-60FB61BA8376}"/>
              </a:ext>
            </a:extLst>
          </p:cNvPr>
          <p:cNvSpPr txBox="1">
            <a:spLocks/>
          </p:cNvSpPr>
          <p:nvPr/>
        </p:nvSpPr>
        <p:spPr>
          <a:xfrm>
            <a:off x="342901" y="11205410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OBSERVACIÓ CLÍNICA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90AD622D-19CF-EAC0-1410-9916AAE6167B}"/>
              </a:ext>
            </a:extLst>
          </p:cNvPr>
          <p:cNvSpPr txBox="1">
            <a:spLocks/>
          </p:cNvSpPr>
          <p:nvPr/>
        </p:nvSpPr>
        <p:spPr>
          <a:xfrm>
            <a:off x="342901" y="17766339"/>
            <a:ext cx="13060278" cy="5120641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 dirty="0" err="1"/>
              <a:t>Escrigui</a:t>
            </a:r>
            <a:r>
              <a:rPr lang="es-ES" sz="1600" dirty="0"/>
              <a:t> aquí: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CE427331-635C-3A6F-83C9-F1A064C800FB}"/>
              </a:ext>
            </a:extLst>
          </p:cNvPr>
          <p:cNvSpPr txBox="1">
            <a:spLocks/>
          </p:cNvSpPr>
          <p:nvPr/>
        </p:nvSpPr>
        <p:spPr>
          <a:xfrm>
            <a:off x="342901" y="17341516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8BDCBE2-A8B9-0E43-BA6B-0FB6D6D6E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8775"/>
            <a:ext cx="13716000" cy="141446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BB4E0F08-24FF-4643-BAD7-22952CF468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279913"/>
            <a:ext cx="13716000" cy="74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716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0DBC593C00EA64A904DB95F8A6A9A0A" ma:contentTypeVersion="20" ma:contentTypeDescription="Crear nuevo documento." ma:contentTypeScope="" ma:versionID="6de88894f37cc0af03985b3ee75f507b">
  <xsd:schema xmlns:xsd="http://www.w3.org/2001/XMLSchema" xmlns:xs="http://www.w3.org/2001/XMLSchema" xmlns:p="http://schemas.microsoft.com/office/2006/metadata/properties" xmlns:ns2="7b866256-1996-4ab0-96d9-2c0c0ed40a58" xmlns:ns3="bb5a8551-1849-47f2-907c-c82b4b99eef5" targetNamespace="http://schemas.microsoft.com/office/2006/metadata/properties" ma:root="true" ma:fieldsID="877feb6a351dd4ef4dc25d5a78e57da3" ns2:_="" ns3:_="">
    <xsd:import namespace="7b866256-1996-4ab0-96d9-2c0c0ed40a58"/>
    <xsd:import namespace="bb5a8551-1849-47f2-907c-c82b4b99ee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66256-1996-4ab0-96d9-2c0c0ed40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8741ac0-064e-4d13-bdcf-38fe282982e0}" ma:internalName="TaxCatchAll" ma:showField="CatchAllData" ma:web="7b866256-1996-4ab0-96d9-2c0c0ed40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a8551-1849-47f2-907c-c82b4b99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n" ma:readOnly="false" ma:fieldId="{5cf76f15-5ced-4ddc-b409-7134ff3c332f}" ma:taxonomyMulti="true" ma:sspId="24d289e7-63e8-4d5c-9fe6-7090eba21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5a8551-1849-47f2-907c-c82b4b99eef5">
      <Terms xmlns="http://schemas.microsoft.com/office/infopath/2007/PartnerControls"/>
    </lcf76f155ced4ddcb4097134ff3c332f>
    <TaxCatchAll xmlns="7b866256-1996-4ab0-96d9-2c0c0ed40a58" xsi:nil="true"/>
  </documentManagement>
</p:properties>
</file>

<file path=customXml/itemProps1.xml><?xml version="1.0" encoding="utf-8"?>
<ds:datastoreItem xmlns:ds="http://schemas.openxmlformats.org/officeDocument/2006/customXml" ds:itemID="{C22FA5FD-DD68-4F48-BA6E-96EB1A241B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866256-1996-4ab0-96d9-2c0c0ed40a58"/>
    <ds:schemaRef ds:uri="bb5a8551-1849-47f2-907c-c82b4b99ee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203FC6-A904-4FCD-BBE6-1DE287EDF9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012ED0-5AA5-4A51-A7A5-183CE0854CCE}">
  <ds:schemaRefs>
    <ds:schemaRef ds:uri="http://schemas.microsoft.com/office/2006/metadata/properties"/>
    <ds:schemaRef ds:uri="http://schemas.microsoft.com/office/infopath/2007/PartnerControls"/>
    <ds:schemaRef ds:uri="bb5a8551-1849-47f2-907c-c82b4b99eef5"/>
    <ds:schemaRef ds:uri="7b866256-1996-4ab0-96d9-2c0c0ed40a5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23</Words>
  <Application>Microsoft Macintosh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CAS CLÍNIC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 CLÍNIC</dc:title>
  <dc:creator>3DirectXBM</dc:creator>
  <cp:lastModifiedBy>Sergi Guillén</cp:lastModifiedBy>
  <cp:revision>4</cp:revision>
  <dcterms:created xsi:type="dcterms:W3CDTF">2025-05-07T22:22:18Z</dcterms:created>
  <dcterms:modified xsi:type="dcterms:W3CDTF">2026-05-08T09:57:18Z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0x010100E0DBC593C00EA64A904DB95F8A6A9A0A</vt:lpwstr>
  </property>
</Properties>
</file>