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34" d="100"/>
          <a:sy n="34" d="100"/>
        </p:scale>
        <p:origin x="3944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464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477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786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3091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378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062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7642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496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29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7204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9C812A-89FE-674F-8A52-8F38B5B6BA69}" type="datetimeFigureOut">
              <a:rPr lang="es-ES" smtClean="0"/>
              <a:t>8/5/26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1EC92D-B7AA-A649-96C0-BCCD909A73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40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52A83CD-595E-D544-8C86-CA7F13434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8775"/>
            <a:ext cx="13716000" cy="1414463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ACC4E10-615F-9D4A-A459-7B68526002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279913"/>
            <a:ext cx="13716000" cy="74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716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0DBC593C00EA64A904DB95F8A6A9A0A" ma:contentTypeVersion="20" ma:contentTypeDescription="Crear nuevo documento." ma:contentTypeScope="" ma:versionID="6de88894f37cc0af03985b3ee75f507b">
  <xsd:schema xmlns:xsd="http://www.w3.org/2001/XMLSchema" xmlns:xs="http://www.w3.org/2001/XMLSchema" xmlns:p="http://schemas.microsoft.com/office/2006/metadata/properties" xmlns:ns2="7b866256-1996-4ab0-96d9-2c0c0ed40a58" xmlns:ns3="bb5a8551-1849-47f2-907c-c82b4b99eef5" targetNamespace="http://schemas.microsoft.com/office/2006/metadata/properties" ma:root="true" ma:fieldsID="877feb6a351dd4ef4dc25d5a78e57da3" ns2:_="" ns3:_="">
    <xsd:import namespace="7b866256-1996-4ab0-96d9-2c0c0ed40a58"/>
    <xsd:import namespace="bb5a8551-1849-47f2-907c-c82b4b99eef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866256-1996-4ab0-96d9-2c0c0ed40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8741ac0-064e-4d13-bdcf-38fe282982e0}" ma:internalName="TaxCatchAll" ma:showField="CatchAllData" ma:web="7b866256-1996-4ab0-96d9-2c0c0ed40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a8551-1849-47f2-907c-c82b4b99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Etiquetas de imagen" ma:readOnly="false" ma:fieldId="{5cf76f15-5ced-4ddc-b409-7134ff3c332f}" ma:taxonomyMulti="true" ma:sspId="24d289e7-63e8-4d5c-9fe6-7090eba21f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5a8551-1849-47f2-907c-c82b4b99eef5">
      <Terms xmlns="http://schemas.microsoft.com/office/infopath/2007/PartnerControls"/>
    </lcf76f155ced4ddcb4097134ff3c332f>
    <TaxCatchAll xmlns="7b866256-1996-4ab0-96d9-2c0c0ed40a5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914977-80AB-4790-8008-82128DB8A6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866256-1996-4ab0-96d9-2c0c0ed40a58"/>
    <ds:schemaRef ds:uri="bb5a8551-1849-47f2-907c-c82b4b99ee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4B2B3B-F48E-4A3F-A80F-3A8BBD931DC6}">
  <ds:schemaRefs>
    <ds:schemaRef ds:uri="http://schemas.microsoft.com/office/2006/metadata/properties"/>
    <ds:schemaRef ds:uri="http://schemas.microsoft.com/office/infopath/2007/PartnerControls"/>
    <ds:schemaRef ds:uri="bb5a8551-1849-47f2-907c-c82b4b99eef5"/>
    <ds:schemaRef ds:uri="7b866256-1996-4ab0-96d9-2c0c0ed40a58"/>
  </ds:schemaRefs>
</ds:datastoreItem>
</file>

<file path=customXml/itemProps3.xml><?xml version="1.0" encoding="utf-8"?>
<ds:datastoreItem xmlns:ds="http://schemas.openxmlformats.org/officeDocument/2006/customXml" ds:itemID="{2C2AAAFE-3FC5-47BD-84BE-7BA3123225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3DirectXBM</dc:creator>
  <cp:lastModifiedBy>Sergi Guillén</cp:lastModifiedBy>
  <cp:revision>5</cp:revision>
  <dcterms:created xsi:type="dcterms:W3CDTF">2025-05-07T22:22:18Z</dcterms:created>
  <dcterms:modified xsi:type="dcterms:W3CDTF">2026-05-08T09:56:03Z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0x010100E0DBC593C00EA64A904DB95F8A6A9A0A</vt:lpwstr>
  </property>
</Properties>
</file>